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C0B89-9CC3-401C-9D35-680A5F0EB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5B3E0-6C22-4A69-A838-C6350E28B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6D798-3528-4753-A754-0A969F8A1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E9F70-6218-435F-804D-F05AB1A4F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D6D87-AA1E-438E-BC6D-BC8A6C3E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5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4F87-DC34-4C2D-943B-E12A1600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A48B4-9BD1-4973-924C-ADFC704EF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FD68B-93EA-41D9-BB43-EE7CB9C6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F41D3-4AA1-44BA-8455-3649FD57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66198-E29B-4573-94C5-16FB6832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7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BE6EC5-D047-45D2-9FBF-10299DCC3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EB361-BC54-4160-ABB2-06636724A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123D0-2841-486A-B82E-23203705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5CF82-AD7D-4E9B-83F9-DFDE1399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CA773-6955-4776-95F2-64540B55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60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B7D82-96C0-4845-B7ED-DF090DED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DA30-6C7E-4D53-81DC-F33D2573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9A4EC-8B6C-4701-946F-A1DE15F3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3F57F-9852-4108-A60A-D07E0389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9C81E-6059-4CFA-B4BD-9A590521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6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025F-D356-4EF2-8B7A-372D609F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CDB71-8848-47FA-B057-41C4D6495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C053B-ABA5-419A-BAEA-D6FE4B84A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F4E5-1C46-4BB0-8F96-938FFD36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34B62-0217-41A6-9FAC-593739F55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0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CC53E-8A76-4D1A-B812-084841DC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7DE5B-325D-415F-93A8-1FE843945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0E0DE-57C4-42C1-BC42-861A79E1B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AC671-9BE3-41B9-85E9-894A558A4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712C3-A155-41BD-B536-D52A202F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63D76-16FF-4136-92BA-5ACD0B39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47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102A-EE8E-4DFC-8AF6-30BA4AD3F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F476A-6571-4DFD-967C-935490A9B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44F05-C6B6-4F69-99C8-6BAC9120E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773E8-FE70-487A-943B-5449EC445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6701D-7809-4AC2-B06E-887D48E31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2A6E0-C9C7-4DA4-BE1D-AC2D0D989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D7C220-3ACA-4C24-AEE5-DB25D255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1E22BE-4ECE-4BA5-967A-96314BB4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2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6FCC4-282E-4AC0-BF1B-DACCA212D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564B2-13EC-45FB-9CCD-3D5DFE80D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3ABE0-6BD4-49B2-9CB8-AD163867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D3864-E7BD-426F-8F1A-835C2CF9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03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9FC96-3D7D-4341-B688-2FE273624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CC6A6-50D6-4441-9695-38582706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F4246-62FA-42C5-9ABA-DC0044CC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81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073D-D2E4-4F1D-B65A-6F14AB78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0BB1E-6BD2-4779-9057-531BD9290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4D0EC-04AF-40F8-BB0F-C1A3C2D008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4E6CD-DDEA-4348-8986-CC0D065E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3745A-10F1-4BF0-97E0-E7EEC2E1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14E35-C2DD-44A7-BFDA-BEDBC785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E95F-5DA7-459B-B299-3589387D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091694-F763-4EB6-9AEE-83C4F7FD1D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850D4-DC22-434A-887A-7669C7AD8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C21A9-9A81-4890-A13C-A40F0997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0FDBD-A8A4-49AE-935B-7C960CE9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12F6D-3DAB-4042-AB6D-1865F270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6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44655D-9D2B-43CA-9B49-2DE7AE21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AA6E9-D36E-499E-87E9-0EDF8EB3D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EBE5D-6E70-482F-9D46-A0CB76089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C8C7-9308-4931-BF99-8C1360021217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18D2B-94D4-4143-898A-498C0DF3C7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5F3D-B889-423C-9E0D-82686905F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61129-BF5C-4C0F-9D11-048CBF0E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9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862262-E020-4CC8-9E9E-DBA84565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36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6AA6D-EA3A-4FDD-950F-7A42274A4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29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DD291-3623-425D-AFBA-FE23ACD9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7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5FBB7-2048-44FE-AD08-B9C47FC4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16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E7E11A-1F25-4418-8254-9F28BA302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EA1E-14E2-4A6C-858D-C2C64E38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A144A-E8A1-4523-B612-B26B3DBCC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3896-5399-41C5-9FDD-9F37F8B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9D234-C455-48EF-A779-72B772408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1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6BA6BA-407D-403A-A581-1908562A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3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FB351-CC4C-4019-804C-803BA9C6E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0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AF52-9594-4EDB-821E-5ECE99A1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2327B-DBF1-451A-B366-433E39356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B4B33-1AE3-49AF-8276-D4C8AE6F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5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9489-1E09-42A2-B5F1-2637C0A3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9142B-6642-461F-B6C3-47AC3DD93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A705C-9E77-449D-AEB7-0975DBE70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2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FFBBE-1DE7-4EE5-885F-9FEAF827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96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71C4-759E-4DA7-8B62-87334AB1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497B-C485-4FA8-98F6-7B12FCD8D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536FC-A0E4-412A-A150-B451EC89E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8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ED938-7D3A-49D9-BA2F-4E8A9358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84A1-8B6D-41E7-A1A0-6EA8C03DE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DD809-684F-4D2B-BEBC-EED5A656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9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E953-3CB6-4826-B157-D82FE4D9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6D84E-06E3-4385-B894-21BDE7345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5B90D-4AF9-4CFC-854D-5C1D0D32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60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51FF-9743-4B6F-8ADC-23E49EB0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78FBE-05B5-4ED4-92AB-02A3C668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8B65E-83E5-4071-A522-B07BE338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49EF7-4343-4775-9C6A-09FDE1F8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19BD-448E-45A2-86CC-4D3D9CDFE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7B4AB-68AA-4C6B-8618-9E4FBFF0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3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0273-6C2B-495A-B47F-69B5CDCD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0E066-CB0B-4B78-AC07-0BEFBD23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02E0-65A2-4AFA-876A-17B2115D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9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5955-6DFC-46EA-BBDC-D0543B7B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2B313-C579-4F96-8CD4-93E0EBBD3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8B6E5-73D7-4976-A2EE-DAB794EC7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92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4925-F378-4CFF-B4A1-4E0727F5F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F48C-C1CA-4382-AA1A-810199717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40704-2092-49C9-BFB9-097013F4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54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3289-7A8F-4E6F-AEC8-D8491EA2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7B3F2-AB38-4535-8AF3-55EBE78E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381CF-8247-462D-A426-D48BA177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7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8395ED-6DA3-48CD-8053-A8949AAE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5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261D-CA79-42FB-87AA-1858EFC1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61B62-DC87-43AC-82C6-58167BFCA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B5BF9-4BFA-4805-9A02-1022E2AE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2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2DB16-C945-4980-910E-1E85435F6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40E6-6240-4788-B355-36AD3F15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63A72-92ED-4B96-8917-8EE570F9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58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982F-96F9-4019-9CE2-A7D9429B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D67DC-C94A-4A5C-8B50-6A220440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E4730-E41B-4812-9E30-AD9FDC35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4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F6AA-E3DD-4853-A7A6-818B23EB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2735D-D2D8-4438-9164-CF8A0D7FA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D38FD-F052-443A-B88F-170C04F4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86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7C3C-7033-4FDF-A045-8CF3D7BD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1886B-9D61-4047-AD5B-734C3E39D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9FC4D-E0AC-4D20-8858-3375C670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42F9-00E1-4408-9BE2-D70C44DB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D04A4-1B3D-484B-B8DF-C2F27795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A5D6F-2798-421D-A6EF-04A7D86B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44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FC22-64FF-4F4D-9A89-B13D8074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84527-491E-4CCF-A870-CB0DEBDD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31084-85AB-4143-83E0-990A42FC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56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34C1-2B87-49A6-BE0E-35461429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B0E04-7223-4821-9A91-5F0C25647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00632-245D-45F2-BDED-8631344D5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32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45CD-B05B-4AEF-8D2D-C1691A9D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556C-0D18-4289-9AC1-C111BFB0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40E03-AE5E-4D72-9DF6-F3DDDEEFB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7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FEF0-AA64-4777-A9E8-A1CA68E3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52204-86A3-4964-B086-35B131F3C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C7AE1-734A-4479-9BF2-26AECE50C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73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F752-C776-4A38-8573-5DDF287A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A53C0-E171-44B1-A55E-77A7A15D7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D717E-BFF9-43E2-9722-72A8A22D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06F2C-63C8-4BB7-8F14-7C3A10FF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27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D7BE-E24F-429A-A55C-70AE6BF6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1083F-FF63-4821-990D-AB5915066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EFA2D-533C-4816-93A3-A43B4E27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20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43D6-3365-4A10-84D8-1E8198ED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778B-B011-4446-B7BE-15179D5F9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B4F47-4281-4766-8FE3-FA098570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3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C00FA-C6C1-4111-BEDB-E476D286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EE0F-68D1-4E09-8276-48A2DD465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53547-4F8E-4D20-A002-B55D2E70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0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F135-DB88-49C1-9B80-E53994C4E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B592-372E-4757-AFEE-B28E68065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41FF4-1A4B-41F0-95DD-DB5455D4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61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84AB-8CAB-4176-A4FF-DAAE8684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183BB-3B61-4CD5-BA90-7B79EF17F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B322C-3B43-4F03-B52B-3A3CF6AA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54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DC72A-C946-40B6-ACFC-6E78BD14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048D4-1A90-471A-B95C-77FB2C350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AB025-BE1C-4D30-B801-D296DE85F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74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A86B-6F61-4D8E-A372-731A1F4A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1B89-7849-498F-BF41-EA56D3678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15F3C-F218-402A-BEBD-0FD7DF3A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5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767C71-0C8C-49D6-AD68-053F7E17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1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38B381-CCE7-4849-B0C6-420CF7EE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6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01CE9B-A022-44D9-B4EB-09DBCF08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6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68CB-B4E1-47A2-ACF0-DFD422B6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0B9C-105D-4D41-B122-8142869D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6453E-0811-4406-8B90-1647FB736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3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BF6E-DF6B-4741-A1A7-B9C28C30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333E9-A5F4-4A16-A66E-7ABEBE4F0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E31C8-6014-4AA4-B88E-D3C4CE963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7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Aninda</dc:creator>
  <cp:lastModifiedBy>Aninda</cp:lastModifiedBy>
  <cp:revision>5</cp:revision>
  <dcterms:created xsi:type="dcterms:W3CDTF">2021-01-12T17:43:43Z</dcterms:created>
  <dcterms:modified xsi:type="dcterms:W3CDTF">2021-01-12T17:59:04Z</dcterms:modified>
</cp:coreProperties>
</file>